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87BE8-9F6A-49C8-B068-DD8450E37884}" type="datetimeFigureOut">
              <a:rPr lang="es-ES" smtClean="0"/>
              <a:pPr/>
              <a:t>13/11/2012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4256A-EF2C-41F1-BE7D-FBA6588BB1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910461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V REUNION </a:t>
            </a:r>
            <a:r>
              <a:rPr lang="es-ES" b="1" dirty="0"/>
              <a:t>TECNICA DE DIRIGIDA A ADMINISTRADORES DE LOS SISTEMAS DE INFORMACION AMBIENTAL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1844824"/>
            <a:ext cx="87129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Taller: Evaluación de los alcances y próximos pasos en el proceso de construcción de indicadores </a:t>
            </a:r>
            <a:r>
              <a:rPr lang="es-E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ambientales</a:t>
            </a:r>
            <a:endParaRPr lang="es-ES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980728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Conocido los avances que han tenido  las regiones y municipios en cuanto la construcción y priorización de indicadores ambientales, resulta necesario definir las estrategias que permitan una adecuada recopilación, procesamiento y difusión de estos indicadores dándole la utilidad debida.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Para identificar estas estrategias se conformarán dos grupos de trabajo los cuales deberán identificar estrategias en los frentes interno y externo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Los grupos están conformados de la siguiente manera: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3895888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GRUPO 1: </a:t>
            </a:r>
            <a:r>
              <a:rPr lang="es-ES" dirty="0" smtClean="0"/>
              <a:t>Estrategias para la recopilación y procesamiento de información para la construcción de indicadores </a:t>
            </a:r>
          </a:p>
          <a:p>
            <a:pPr>
              <a:buFont typeface="Arial" pitchFamily="34" charset="0"/>
              <a:buChar char="•"/>
            </a:pPr>
            <a:endParaRPr lang="es-ES" dirty="0"/>
          </a:p>
          <a:p>
            <a:r>
              <a:rPr lang="es-ES" b="1" dirty="0" smtClean="0"/>
              <a:t>GRUPO 2: </a:t>
            </a:r>
            <a:r>
              <a:rPr lang="es-ES" dirty="0" smtClean="0"/>
              <a:t>Estrategias para la difusión y promoción del uso de la información de los indicadores ambiental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1196752"/>
            <a:ext cx="82089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GRUPO 1: Estrategias para la recopilación y procesamiento de información para la construcción de indicadores.</a:t>
            </a:r>
            <a:r>
              <a:rPr lang="es-ES" dirty="0" smtClean="0"/>
              <a:t> </a:t>
            </a:r>
          </a:p>
          <a:p>
            <a:endParaRPr lang="es-ES" dirty="0"/>
          </a:p>
          <a:p>
            <a:r>
              <a:rPr lang="es-ES" dirty="0" smtClean="0"/>
              <a:t>Deberán identificar acciones tanto al nivel interno como externo de acciones que permitan a los SIAR y SIAL acopiar, registrar y procesar información para construir indicadores ambientales, como por ejemplo la elaboración de instrumentos normativos,  la realización de acuerdos regionales interinstitucionales, entre otros.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611560" y="3862789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GRUPO 2: Estrategias para la difusión y promoción del uso de la información de los indicadores ambiental</a:t>
            </a:r>
          </a:p>
          <a:p>
            <a:endParaRPr lang="es-ES" dirty="0"/>
          </a:p>
          <a:p>
            <a:pPr algn="just"/>
            <a:r>
              <a:rPr lang="es-ES" dirty="0" smtClean="0"/>
              <a:t>Deberán identificar acciones tanto al nivel interno como externo que permitan a las autoridades ambientales regionales y locales conducir procesos de difusión y promoción de la información ambiental principalmente los referidos a los indicadores ambientales. Ejemplos:  Elaboración de informes ambientales, campañas de comunicación en escuelas, entre otras.</a:t>
            </a:r>
            <a:endParaRPr lang="es-E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980728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GRUPO 1: Estrategias para la recopilación y procesamiento de información para la construcción de indicadores.</a:t>
            </a:r>
            <a:r>
              <a:rPr lang="es-ES" dirty="0" smtClean="0"/>
              <a:t>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5004048" y="980728"/>
            <a:ext cx="35283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GRUPO 2: Estrategias para la difusión y promoción del uso de la información de los indicadores ambientales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83568" y="2348880"/>
            <a:ext cx="33123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dirty="0" smtClean="0"/>
              <a:t>Cusco 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Callao 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Tumbes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Apurimac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err="1" smtClean="0"/>
              <a:t>Reg</a:t>
            </a:r>
            <a:r>
              <a:rPr lang="es-ES" dirty="0" smtClean="0"/>
              <a:t> . Cajamarca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Junín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Puno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Ucayali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Nauta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Pasco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San Martin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Piura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Amazonas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5292080" y="2420888"/>
            <a:ext cx="33123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dirty="0" smtClean="0"/>
              <a:t>Cusco 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Callao 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Tumbes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Prov. Cajamarca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Apurimac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Junín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Puno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Loreto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Trujillo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Ayacucho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Moquegua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Amazonas</a:t>
            </a:r>
            <a:endParaRPr lang="es-ES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4644008" y="216024"/>
            <a:ext cx="72008" cy="638132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336</Words>
  <Application>Microsoft Office PowerPoint</Application>
  <PresentationFormat>Presentación en pantalla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dnunez</dc:creator>
  <cp:lastModifiedBy>vmendoza</cp:lastModifiedBy>
  <cp:revision>16</cp:revision>
  <dcterms:created xsi:type="dcterms:W3CDTF">2012-11-13T21:06:21Z</dcterms:created>
  <dcterms:modified xsi:type="dcterms:W3CDTF">2012-11-13T23:51:15Z</dcterms:modified>
</cp:coreProperties>
</file>